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8"/>
  </p:notesMasterIdLst>
  <p:sldIdLst>
    <p:sldId id="434" r:id="rId3"/>
    <p:sldId id="1114" r:id="rId4"/>
    <p:sldId id="1115" r:id="rId5"/>
    <p:sldId id="1116" r:id="rId6"/>
    <p:sldId id="1117" r:id="rId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73" d="100"/>
          <a:sy n="73" d="100"/>
        </p:scale>
        <p:origin x="6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729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5114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07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S2-2410467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Status report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165 Hyderabad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14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18,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Study/Work Item status report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For this meeting (SA2#165 October 2024) status reports are expected from: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A</a:t>
            </a:r>
            <a:r>
              <a:rPr lang="en-US" sz="2000" dirty="0" smtClean="0"/>
              <a:t>ll rapporteurs of Rel-19 Study and Work Items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All rapporteurs of approved TEI19 items that are on the agenda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first draft should be uploaded for review </a:t>
            </a:r>
            <a:r>
              <a:rPr lang="en-US" sz="2400" dirty="0"/>
              <a:t>by 23:59 </a:t>
            </a:r>
            <a:r>
              <a:rPr lang="en-US" sz="2400" dirty="0" smtClean="0"/>
              <a:t>UTC on Monday 21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October 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Comments should be provided to the rapporteur by </a:t>
            </a:r>
            <a:r>
              <a:rPr lang="en-US" sz="2400" dirty="0"/>
              <a:t>23:59 UTC on </a:t>
            </a:r>
            <a:r>
              <a:rPr lang="en-US" sz="2400" dirty="0" smtClean="0"/>
              <a:t>Wednesday 23</a:t>
            </a:r>
            <a:r>
              <a:rPr lang="en-US" sz="2400" baseline="30000" dirty="0" smtClean="0"/>
              <a:t>rd</a:t>
            </a:r>
            <a:r>
              <a:rPr lang="en-US" sz="2400" dirty="0" smtClean="0"/>
              <a:t> October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final version of the report should be uploaded by 23:59 UTC on Thursday 24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October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There should be consistency of format and information (see next slides)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Study/Work Item status report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There are two audiences for the status reports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Directly - the officials and delegates of SA2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Indirectly – the officials and delegates of TSG SA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SA2 audience needs the information after each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TSG SA audience needs the information once a quarter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The information is provided to TSG SA in the SA2 report to TSG SA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Each Study + Work Item in the current release has one slide (taken from the rapporteur status reports) and is also included in summary slides based on the information in that slide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Consistency of format and content is important – and should fit on one slide</a:t>
            </a:r>
            <a:endParaRPr lang="en-US" sz="1968" dirty="0"/>
          </a:p>
        </p:txBody>
      </p:sp>
    </p:spTree>
    <p:extLst>
      <p:ext uri="{BB962C8B-B14F-4D97-AF65-F5344CB8AC3E}">
        <p14:creationId xmlns:p14="http://schemas.microsoft.com/office/powerpoint/2010/main" val="288934897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Study/Work Item status report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68" dirty="0" smtClean="0"/>
              <a:t>So there needs to be a slide like this in the status report from the meeting prior to the Plenary</a:t>
            </a:r>
          </a:p>
          <a:p>
            <a:pPr>
              <a:lnSpc>
                <a:spcPct val="110000"/>
              </a:lnSpc>
              <a:defRPr/>
            </a:pPr>
            <a:r>
              <a:rPr lang="en-US" sz="1968" dirty="0" smtClean="0"/>
              <a:t>If the target dates have changed then this should be shown on this slide</a:t>
            </a:r>
            <a:endParaRPr lang="en-US" sz="1968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282" y="2077140"/>
            <a:ext cx="8260796" cy="457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04452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Study/Work Item status report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5127315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After each SA2 meeting the status report should include a slide summarizing the status and progress in that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The format should be the same as in the previous slide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smtClean="0"/>
              <a:t>The status </a:t>
            </a:r>
            <a:r>
              <a:rPr lang="en-US" sz="1600" dirty="0" smtClean="0"/>
              <a:t>report from the meeting prior to the Plenary should contain a status slide from each meeting in that quarter, and a slide summarizing the progress in that quarter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 should also contain a slide showing the work plan (see right)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 would also be helpful to include as backup slides the status reports from previous meetings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8735" y="1382347"/>
            <a:ext cx="6059378" cy="392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20627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83207</TotalTime>
  <Words>367</Words>
  <Application>Microsoft Office PowerPoint</Application>
  <PresentationFormat>Widescreen</PresentationFormat>
  <Paragraphs>35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Status report guidance</vt:lpstr>
      <vt:lpstr>Study/Work Item status report guidance</vt:lpstr>
      <vt:lpstr>Study/Work Item status report guidance</vt:lpstr>
      <vt:lpstr>Study/Work Item status report guidance</vt:lpstr>
      <vt:lpstr>Study/Work Item status report guidance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1002</cp:revision>
  <cp:lastPrinted>2023-08-02T08:25:48Z</cp:lastPrinted>
  <dcterms:created xsi:type="dcterms:W3CDTF">2018-05-24T11:49:12Z</dcterms:created>
  <dcterms:modified xsi:type="dcterms:W3CDTF">2024-10-04T14:13:17Z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